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Amatic SC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maticSC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AmaticS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9c09cd81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9c09cd81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9c09cd81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9c09cd81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9c09cd81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9c09cd81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9c09cd81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9c09cd81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9c09cd81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9c09cd81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9c09cd81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9c09cd81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koplenov" TargetMode="External"/><Relationship Id="rId4" Type="http://schemas.openxmlformats.org/officeDocument/2006/relationships/hyperlink" Target="https://twitter.com/DDDjEKKi" TargetMode="External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534" y="191500"/>
            <a:ext cx="7848925" cy="4760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1211000" y="1848450"/>
            <a:ext cx="4426200" cy="108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65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World Of...</a:t>
            </a:r>
            <a:endParaRPr b="1" sz="65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394669" y="2642900"/>
            <a:ext cx="22914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CCCCCC"/>
                </a:solidFill>
                <a:latin typeface="Amatic SC"/>
                <a:ea typeface="Amatic SC"/>
                <a:cs typeface="Amatic SC"/>
                <a:sym typeface="Amatic SC"/>
              </a:rPr>
              <a:t>For Hackaton 2021</a:t>
            </a:r>
            <a:endParaRPr sz="2300">
              <a:solidFill>
                <a:srgbClr val="CCCC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4000">
                <a:latin typeface="Amatic SC"/>
                <a:ea typeface="Amatic SC"/>
                <a:cs typeface="Amatic SC"/>
                <a:sym typeface="Amatic SC"/>
              </a:rPr>
              <a:t>Основной геймплей</a:t>
            </a:r>
            <a:endParaRPr b="1" sz="40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302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7600"/>
            <a:ext cx="659130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1374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4000">
                <a:latin typeface="Amatic SC"/>
                <a:ea typeface="Amatic SC"/>
                <a:cs typeface="Amatic SC"/>
                <a:sym typeface="Amatic SC"/>
              </a:rPr>
              <a:t>  Механики удержания</a:t>
            </a:r>
            <a:endParaRPr b="1" sz="40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62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824" y="435712"/>
            <a:ext cx="2387325" cy="427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МетаГейм</a:t>
            </a:r>
            <a:endParaRPr b="1" sz="50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675" y="607026"/>
            <a:ext cx="6035499" cy="40818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1207025"/>
            <a:ext cx="1984500" cy="12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latin typeface="Amatic SC"/>
                <a:ea typeface="Amatic SC"/>
                <a:cs typeface="Amatic SC"/>
                <a:sym typeface="Amatic SC"/>
              </a:rPr>
              <a:t>Когда реклама?</a:t>
            </a:r>
            <a:endParaRPr b="1" sz="40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4000">
                <a:latin typeface="Amatic SC"/>
                <a:ea typeface="Amatic SC"/>
                <a:cs typeface="Amatic SC"/>
                <a:sym typeface="Amatic SC"/>
              </a:rPr>
              <a:t>Немного о графике</a:t>
            </a:r>
            <a:endParaRPr b="1" sz="4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65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															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74700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2000">
                <a:latin typeface="Amatic SC"/>
                <a:ea typeface="Amatic SC"/>
                <a:cs typeface="Amatic SC"/>
                <a:sym typeface="Amatic SC"/>
              </a:rPr>
              <a:t>Так могла                                                                    выглядеть игра</a:t>
            </a:r>
            <a:r>
              <a:rPr b="1" lang="ru" sz="2000">
                <a:latin typeface="Amatic SC"/>
                <a:ea typeface="Amatic SC"/>
                <a:cs typeface="Amatic SC"/>
                <a:sym typeface="Amatic SC"/>
              </a:rPr>
              <a:t>...</a:t>
            </a:r>
            <a:r>
              <a:rPr b="1" lang="ru" sz="2000">
                <a:latin typeface="Amatic SC"/>
                <a:ea typeface="Amatic SC"/>
                <a:cs typeface="Amatic SC"/>
                <a:sym typeface="Amatic SC"/>
              </a:rPr>
              <a:t>.</a:t>
            </a:r>
            <a:endParaRPr b="1" sz="20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4"/>
            <a:ext cx="734922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4000">
                <a:latin typeface="Amatic SC"/>
                <a:ea typeface="Amatic SC"/>
                <a:cs typeface="Amatic SC"/>
                <a:sym typeface="Amatic SC"/>
              </a:rPr>
              <a:t>Демка</a:t>
            </a:r>
            <a:endParaRPr b="1" sz="4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ru" sz="2500">
                <a:latin typeface="Amatic SC"/>
                <a:ea typeface="Amatic SC"/>
                <a:cs typeface="Amatic SC"/>
                <a:sym typeface="Amatic SC"/>
              </a:rPr>
              <a:t>Скачать прототип можно по ссылке или QR коду:</a:t>
            </a:r>
            <a:endParaRPr b="1" sz="25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ru" sz="1325"/>
              <a:t>			</a:t>
            </a:r>
            <a:endParaRPr sz="1325"/>
          </a:p>
          <a:p>
            <a:pPr indent="0" lvl="0" marL="13716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ru" sz="2075">
                <a:solidFill>
                  <a:srgbClr val="A4C2F4"/>
                </a:solidFill>
              </a:rPr>
              <a:t> </a:t>
            </a:r>
            <a:r>
              <a:rPr b="1" lang="ru" sz="2375" u="sng">
                <a:solidFill>
                  <a:schemeClr val="accent5"/>
                </a:solidFill>
              </a:rPr>
              <a:t>inlnk.ru/WXoBz</a:t>
            </a:r>
            <a:endParaRPr b="1" sz="2375" u="sng">
              <a:solidFill>
                <a:schemeClr val="accent5"/>
              </a:solidFill>
            </a:endParaRPr>
          </a:p>
          <a:p>
            <a:pPr indent="0" lvl="0" marL="13716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2075">
              <a:solidFill>
                <a:srgbClr val="A4C2F4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2075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ru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Наши контакты:</a:t>
            </a:r>
            <a:endParaRPr b="1"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ru" sz="2100">
                <a:latin typeface="Amatic SC"/>
                <a:ea typeface="Amatic SC"/>
                <a:cs typeface="Amatic SC"/>
                <a:sym typeface="Amatic SC"/>
              </a:rPr>
              <a:t>Геймплей:</a:t>
            </a:r>
            <a:r>
              <a:rPr lang="ru" sz="1575"/>
              <a:t>    </a:t>
            </a:r>
            <a:r>
              <a:rPr b="1" lang="ru" sz="1575" u="sng">
                <a:solidFill>
                  <a:schemeClr val="hlink"/>
                </a:solidFill>
                <a:hlinkClick r:id="rId3"/>
              </a:rPr>
              <a:t>https://github.com/koplenov</a:t>
            </a:r>
            <a:endParaRPr b="1" sz="1575">
              <a:solidFill>
                <a:srgbClr val="A4C2F4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ru" sz="2100">
                <a:latin typeface="Amatic SC"/>
                <a:ea typeface="Amatic SC"/>
                <a:cs typeface="Amatic SC"/>
                <a:sym typeface="Amatic SC"/>
              </a:rPr>
              <a:t>Графика:</a:t>
            </a:r>
            <a:r>
              <a:rPr lang="ru" sz="1575"/>
              <a:t>      </a:t>
            </a:r>
            <a:r>
              <a:rPr b="1" lang="ru" sz="1575" u="sng">
                <a:solidFill>
                  <a:schemeClr val="hlink"/>
                </a:solidFill>
                <a:hlinkClick r:id="rId4"/>
              </a:rPr>
              <a:t>https://twitter.com/DDDjEKKi</a:t>
            </a:r>
            <a:r>
              <a:rPr b="1" lang="ru" sz="1575">
                <a:solidFill>
                  <a:srgbClr val="A4C2F4"/>
                </a:solidFill>
              </a:rPr>
              <a:t> </a:t>
            </a:r>
            <a:endParaRPr b="1" sz="1575">
              <a:solidFill>
                <a:srgbClr val="A4C2F4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195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325"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2637" y="1152474"/>
            <a:ext cx="2762274" cy="27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